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72C9C-5646-4630-839D-B5643FC35024}" type="datetimeFigureOut">
              <a:rPr lang="en-US" smtClean="0"/>
              <a:t>10/12/2010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77025-D0D2-407A-875A-B2F2A256DED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72C9C-5646-4630-839D-B5643FC35024}" type="datetimeFigureOut">
              <a:rPr lang="en-US" smtClean="0"/>
              <a:t>10/12/2010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77025-D0D2-407A-875A-B2F2A256DE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72C9C-5646-4630-839D-B5643FC35024}" type="datetimeFigureOut">
              <a:rPr lang="en-US" smtClean="0"/>
              <a:t>10/12/2010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77025-D0D2-407A-875A-B2F2A256DE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72C9C-5646-4630-839D-B5643FC35024}" type="datetimeFigureOut">
              <a:rPr lang="en-US" smtClean="0"/>
              <a:t>10/12/2010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77025-D0D2-407A-875A-B2F2A256DE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72C9C-5646-4630-839D-B5643FC35024}" type="datetimeFigureOut">
              <a:rPr lang="en-US" smtClean="0"/>
              <a:t>10/12/2010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77025-D0D2-407A-875A-B2F2A256DED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72C9C-5646-4630-839D-B5643FC35024}" type="datetimeFigureOut">
              <a:rPr lang="en-US" smtClean="0"/>
              <a:t>10/12/2010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77025-D0D2-407A-875A-B2F2A256DE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72C9C-5646-4630-839D-B5643FC35024}" type="datetimeFigureOut">
              <a:rPr lang="en-US" smtClean="0"/>
              <a:t>10/12/2010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77025-D0D2-407A-875A-B2F2A256DE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72C9C-5646-4630-839D-B5643FC35024}" type="datetimeFigureOut">
              <a:rPr lang="en-US" smtClean="0"/>
              <a:t>10/12/2010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77025-D0D2-407A-875A-B2F2A256DE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72C9C-5646-4630-839D-B5643FC35024}" type="datetimeFigureOut">
              <a:rPr lang="en-US" smtClean="0"/>
              <a:t>10/12/2010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77025-D0D2-407A-875A-B2F2A256DE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72C9C-5646-4630-839D-B5643FC35024}" type="datetimeFigureOut">
              <a:rPr lang="en-US" smtClean="0"/>
              <a:t>10/12/2010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77025-D0D2-407A-875A-B2F2A256DE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72C9C-5646-4630-839D-B5643FC35024}" type="datetimeFigureOut">
              <a:rPr lang="en-US" smtClean="0"/>
              <a:t>10/12/2010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EA77025-D0D2-407A-875A-B2F2A256DEDD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F672C9C-5646-4630-839D-B5643FC35024}" type="datetimeFigureOut">
              <a:rPr lang="en-US" smtClean="0"/>
              <a:t>10/12/2010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EA77025-D0D2-407A-875A-B2F2A256DEDD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+mn-lt"/>
              </a:rPr>
              <a:t>George Seurat</a:t>
            </a:r>
            <a:endParaRPr lang="en-US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Maddie Van Hoorickx</a:t>
            </a:r>
          </a:p>
          <a:p>
            <a:r>
              <a:rPr lang="en-US" dirty="0" smtClean="0"/>
              <a:t>Scarlett Heffernan</a:t>
            </a:r>
          </a:p>
          <a:p>
            <a:r>
              <a:rPr lang="en-US" dirty="0" err="1" smtClean="0"/>
              <a:t>Francais</a:t>
            </a:r>
            <a:r>
              <a:rPr lang="en-US" dirty="0" smtClean="0"/>
              <a:t>, p. 7 </a:t>
            </a:r>
            <a:endParaRPr lang="en-US" dirty="0"/>
          </a:p>
        </p:txBody>
      </p:sp>
      <p:pic>
        <p:nvPicPr>
          <p:cNvPr id="38913" name="Picture 1" descr="Georges Seura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838200"/>
            <a:ext cx="2126166" cy="25146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304800" y="3429000"/>
            <a:ext cx="27432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 smtClean="0"/>
              <a:t>http://www.renoirinc.com/biography/artists/seurat.htm</a:t>
            </a:r>
            <a:endParaRPr lang="en-US" sz="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ibiblio.org/wm/paint/auth/seurat/baignade/seurat.baignad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371600"/>
            <a:ext cx="6057900" cy="40767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838200" y="5486400"/>
            <a:ext cx="4572000" cy="2308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900" dirty="0" smtClean="0"/>
              <a:t>http://www.ibiblio.org/wm/paint/auth/seurat/baignade/seurat.baignade.jpg</a:t>
            </a:r>
            <a:endParaRPr lang="en-US" sz="900" dirty="0"/>
          </a:p>
        </p:txBody>
      </p:sp>
      <p:sp>
        <p:nvSpPr>
          <p:cNvPr id="6" name="TextBox 5"/>
          <p:cNvSpPr txBox="1"/>
          <p:nvPr/>
        </p:nvSpPr>
        <p:spPr>
          <a:xfrm>
            <a:off x="6705600" y="1524000"/>
            <a:ext cx="2286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Une</a:t>
            </a:r>
            <a:r>
              <a:rPr lang="en-US" dirty="0" smtClean="0"/>
              <a:t> </a:t>
            </a:r>
            <a:r>
              <a:rPr lang="en-US" dirty="0" err="1" smtClean="0"/>
              <a:t>Baignade</a:t>
            </a:r>
            <a:r>
              <a:rPr lang="en-US" dirty="0" smtClean="0"/>
              <a:t>, </a:t>
            </a:r>
            <a:r>
              <a:rPr lang="en-US" dirty="0" err="1" smtClean="0"/>
              <a:t>Asnières</a:t>
            </a:r>
            <a:endParaRPr lang="en-US" dirty="0" smtClean="0"/>
          </a:p>
          <a:p>
            <a:endParaRPr lang="en-US" b="1" u="sng" dirty="0" smtClean="0"/>
          </a:p>
          <a:p>
            <a:r>
              <a:rPr lang="en-US" dirty="0" smtClean="0"/>
              <a:t>1833-1834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www.ibiblio.org/wm/paint/auth/seurat/gray-weather/gray-weath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142999"/>
            <a:ext cx="5638800" cy="458697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400800" y="1219200"/>
            <a:ext cx="2362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Grande </a:t>
            </a:r>
            <a:r>
              <a:rPr lang="en-US" dirty="0" err="1" smtClean="0"/>
              <a:t>Jatte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1888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914400" y="5715000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800" dirty="0" smtClean="0"/>
              <a:t>http://www.ibiblio.org/wm/paint/auth/seurat/gray-weather/gray-weather.jpg</a:t>
            </a:r>
            <a:endParaRPr lang="en-US" sz="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943600" y="1219200"/>
            <a:ext cx="2895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/>
              <a:t>Un dimanche après-midi à l'Ile de la Grande Jatte</a:t>
            </a:r>
          </a:p>
          <a:p>
            <a:endParaRPr lang="fr-FR" dirty="0"/>
          </a:p>
          <a:p>
            <a:r>
              <a:rPr lang="en-US" dirty="0" smtClean="0"/>
              <a:t>1884-1886</a:t>
            </a:r>
            <a:endParaRPr lang="fr-FR" dirty="0" smtClean="0"/>
          </a:p>
        </p:txBody>
      </p:sp>
      <p:pic>
        <p:nvPicPr>
          <p:cNvPr id="40962" name="Picture 2" descr="http://www.ibiblio.org/wm/paint/auth/seurat/grande-jatte/seurat.grande-jat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600200"/>
            <a:ext cx="5257800" cy="3574064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762000" y="5181600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800" dirty="0" smtClean="0"/>
              <a:t>http://www.ibiblio.org/wm/paint/auth/seurat/grande-jatte/seurat.grande-jatte.jpg</a:t>
            </a:r>
            <a:endParaRPr lang="en-US" sz="8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Custom 6">
      <a:dk1>
        <a:sysClr val="windowText" lastClr="000000"/>
      </a:dk1>
      <a:lt1>
        <a:srgbClr val="FDEAD6"/>
      </a:lt1>
      <a:dk2>
        <a:srgbClr val="FBCB9A"/>
      </a:dk2>
      <a:lt2>
        <a:srgbClr val="FCDFC2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46</TotalTime>
  <Words>42</Words>
  <Application>Microsoft Office PowerPoint</Application>
  <PresentationFormat>On-screen Show (4:3)</PresentationFormat>
  <Paragraphs>18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Flow</vt:lpstr>
      <vt:lpstr>George Seurat</vt:lpstr>
      <vt:lpstr>Slide 2</vt:lpstr>
      <vt:lpstr>Slide 3</vt:lpstr>
      <vt:lpstr>Slide 4</vt:lpstr>
    </vt:vector>
  </TitlesOfParts>
  <Company>San Jose, California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George Seurat</dc:title>
  <dc:creator>mvanhoorickx</dc:creator>
  <cp:lastModifiedBy>mvanhoorickx</cp:lastModifiedBy>
  <cp:revision>5</cp:revision>
  <dcterms:created xsi:type="dcterms:W3CDTF">2010-10-12T20:03:07Z</dcterms:created>
  <dcterms:modified xsi:type="dcterms:W3CDTF">2010-10-12T20:50:04Z</dcterms:modified>
</cp:coreProperties>
</file>